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7"/>
  </p:notesMasterIdLst>
  <p:sldIdLst>
    <p:sldId id="256" r:id="rId2"/>
    <p:sldId id="257" r:id="rId3"/>
    <p:sldId id="258" r:id="rId4"/>
    <p:sldId id="259" r:id="rId5"/>
    <p:sldId id="260" r:id="rId6"/>
  </p:sldIdLst>
  <p:sldSz cx="9144000" cy="6858000" type="screen4x3"/>
  <p:notesSz cx="6858000" cy="9144000"/>
  <p:embeddedFontLst>
    <p:embeddedFont>
      <p:font typeface="Geo" panose="02000603000000000000" pitchFamily="2" charset="0"/>
      <p:regular r:id="rId8"/>
      <p:italic r:id="rId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12" roundtripDataSignature="AMtx7mi4TKAHsdWYnZS55T4vZYjSvOvIi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06FD16D-56F7-41DC-8449-20EC5D09F34A}" v="46" dt="2024-10-05T17:54:14.505"/>
    <p1510:client id="{E1606AB2-2B79-4935-9346-5F145C95DBA6}" v="24" dt="2024-10-05T18:01:00.57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64"/>
    <p:restoredTop sz="94693"/>
  </p:normalViewPr>
  <p:slideViewPr>
    <p:cSldViewPr snapToGrid="0">
      <p:cViewPr varScale="1">
        <p:scale>
          <a:sx n="118" d="100"/>
          <a:sy n="118" d="100"/>
        </p:scale>
        <p:origin x="1016" y="19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customschemas.google.com/relationships/presentationmetadata" Target="metadata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mber Nguyen" userId="791n+lhv53Bt9HmF2J6wlmi8QOKF1onz8hRnv3H3SJw=" providerId="None" clId="Web-{406FD16D-56F7-41DC-8449-20EC5D09F34A}"/>
    <pc:docChg chg="addSld modSld">
      <pc:chgData name="Amber Nguyen" userId="791n+lhv53Bt9HmF2J6wlmi8QOKF1onz8hRnv3H3SJw=" providerId="None" clId="Web-{406FD16D-56F7-41DC-8449-20EC5D09F34A}" dt="2024-10-05T17:54:14.505" v="43" actId="20577"/>
      <pc:docMkLst>
        <pc:docMk/>
      </pc:docMkLst>
      <pc:sldChg chg="modSp new">
        <pc:chgData name="Amber Nguyen" userId="791n+lhv53Bt9HmF2J6wlmi8QOKF1onz8hRnv3H3SJw=" providerId="None" clId="Web-{406FD16D-56F7-41DC-8449-20EC5D09F34A}" dt="2024-10-05T17:54:14.505" v="43" actId="20577"/>
        <pc:sldMkLst>
          <pc:docMk/>
          <pc:sldMk cId="1377581096" sldId="260"/>
        </pc:sldMkLst>
        <pc:spChg chg="mod">
          <ac:chgData name="Amber Nguyen" userId="791n+lhv53Bt9HmF2J6wlmi8QOKF1onz8hRnv3H3SJw=" providerId="None" clId="Web-{406FD16D-56F7-41DC-8449-20EC5D09F34A}" dt="2024-10-05T17:52:27.731" v="4" actId="20577"/>
          <ac:spMkLst>
            <pc:docMk/>
            <pc:sldMk cId="1377581096" sldId="260"/>
            <ac:spMk id="2" creationId="{F3B99C6F-BBC0-A59D-6312-4872B9954F65}"/>
          </ac:spMkLst>
        </pc:spChg>
        <pc:spChg chg="mod">
          <ac:chgData name="Amber Nguyen" userId="791n+lhv53Bt9HmF2J6wlmi8QOKF1onz8hRnv3H3SJw=" providerId="None" clId="Web-{406FD16D-56F7-41DC-8449-20EC5D09F34A}" dt="2024-10-05T17:54:14.505" v="43" actId="20577"/>
          <ac:spMkLst>
            <pc:docMk/>
            <pc:sldMk cId="1377581096" sldId="260"/>
            <ac:spMk id="3" creationId="{8C1B63EC-2B85-1E3A-4CF9-54ADF94CDCE8}"/>
          </ac:spMkLst>
        </pc:spChg>
      </pc:sldChg>
    </pc:docChg>
  </pc:docChgLst>
  <pc:docChgLst>
    <pc:chgData name="Amber Nguyen" userId="791n+lhv53Bt9HmF2J6wlmi8QOKF1onz8hRnv3H3SJw=" providerId="None" clId="Web-{E1606AB2-2B79-4935-9346-5F145C95DBA6}"/>
    <pc:docChg chg="modSld">
      <pc:chgData name="Amber Nguyen" userId="791n+lhv53Bt9HmF2J6wlmi8QOKF1onz8hRnv3H3SJw=" providerId="None" clId="Web-{E1606AB2-2B79-4935-9346-5F145C95DBA6}" dt="2024-10-05T18:01:00.576" v="23" actId="20577"/>
      <pc:docMkLst>
        <pc:docMk/>
      </pc:docMkLst>
      <pc:sldChg chg="modSp">
        <pc:chgData name="Amber Nguyen" userId="791n+lhv53Bt9HmF2J6wlmi8QOKF1onz8hRnv3H3SJw=" providerId="None" clId="Web-{E1606AB2-2B79-4935-9346-5F145C95DBA6}" dt="2024-10-05T18:01:00.576" v="23" actId="20577"/>
        <pc:sldMkLst>
          <pc:docMk/>
          <pc:sldMk cId="1377581096" sldId="260"/>
        </pc:sldMkLst>
        <pc:spChg chg="mod">
          <ac:chgData name="Amber Nguyen" userId="791n+lhv53Bt9HmF2J6wlmi8QOKF1onz8hRnv3H3SJw=" providerId="None" clId="Web-{E1606AB2-2B79-4935-9346-5F145C95DBA6}" dt="2024-10-05T18:01:00.576" v="23" actId="20577"/>
          <ac:spMkLst>
            <pc:docMk/>
            <pc:sldMk cId="1377581096" sldId="260"/>
            <ac:spMk id="3" creationId="{8C1B63EC-2B85-1E3A-4CF9-54ADF94CDCE8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6" name="Google Shape;14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6"/>
          <p:cNvSpPr txBox="1"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400"/>
              <a:buFont typeface="Geo"/>
              <a:buNone/>
              <a:defRPr sz="5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6"/>
          <p:cNvSpPr txBox="1"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110000"/>
              </a:lnSpc>
              <a:spcBef>
                <a:spcPts val="420"/>
              </a:spcBef>
              <a:spcAft>
                <a:spcPts val="0"/>
              </a:spcAft>
              <a:buSzPts val="147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33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19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05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05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600"/>
              </a:spcBef>
              <a:spcAft>
                <a:spcPts val="0"/>
              </a:spcAft>
              <a:buSzPts val="98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600"/>
              </a:spcBef>
              <a:spcAft>
                <a:spcPts val="0"/>
              </a:spcAft>
              <a:buSzPts val="98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600"/>
              </a:spcBef>
              <a:spcAft>
                <a:spcPts val="0"/>
              </a:spcAft>
              <a:buSzPts val="98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600"/>
              </a:spcBef>
              <a:spcAft>
                <a:spcPts val="600"/>
              </a:spcAft>
              <a:buSzPts val="98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6"/>
          <p:cNvSpPr txBox="1">
            <a:spLocks noGrp="1"/>
          </p:cNvSpPr>
          <p:nvPr>
            <p:ph type="dt" idx="10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6"/>
          <p:cNvSpPr txBox="1">
            <a:spLocks noGrp="1"/>
          </p:cNvSpPr>
          <p:nvPr>
            <p:ph type="ftr" idx="11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6"/>
          <p:cNvSpPr txBox="1">
            <a:spLocks noGrp="1"/>
          </p:cNvSpPr>
          <p:nvPr>
            <p:ph type="sldNum" idx="12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noramic Picture with Caption">
  <p:cSld name="Panoramic Picture with Caption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5" descr="Slate-V2-HD-panoPhotoInse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13883" y="547807"/>
            <a:ext cx="10141799" cy="3816806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5"/>
          <p:cNvSpPr txBox="1"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Geo"/>
              <a:buNone/>
              <a:defRPr sz="28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5"/>
          <p:cNvSpPr>
            <a:spLocks noGrp="1"/>
          </p:cNvSpPr>
          <p:nvPr>
            <p:ph type="pic" idx="2"/>
          </p:nvPr>
        </p:nvSpPr>
        <p:spPr>
          <a:xfrm>
            <a:off x="1169349" y="695009"/>
            <a:ext cx="9845346" cy="3525671"/>
          </a:xfrm>
          <a:prstGeom prst="rect">
            <a:avLst/>
          </a:prstGeom>
          <a:noFill/>
          <a:ln>
            <a:noFill/>
          </a:ln>
          <a:effectLst>
            <a:outerShdw blurRad="38100" dist="25400" dir="4440000">
              <a:srgbClr val="000000">
                <a:alpha val="35686"/>
              </a:srgbClr>
            </a:outerShdw>
          </a:effectLst>
        </p:spPr>
      </p:sp>
      <p:sp>
        <p:nvSpPr>
          <p:cNvPr id="79" name="Google Shape;79;p15"/>
          <p:cNvSpPr txBox="1">
            <a:spLocks noGrp="1"/>
          </p:cNvSpPr>
          <p:nvPr>
            <p:ph type="body" idx="1"/>
          </p:nvPr>
        </p:nvSpPr>
        <p:spPr>
          <a:xfrm>
            <a:off x="913795" y="5247728"/>
            <a:ext cx="10353762" cy="54347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10000"/>
              </a:lnSpc>
              <a:spcBef>
                <a:spcPts val="320"/>
              </a:spcBef>
              <a:spcAft>
                <a:spcPts val="0"/>
              </a:spcAft>
              <a:buSzPts val="1120"/>
              <a:buNone/>
              <a:defRPr sz="1600"/>
            </a:lvl1pPr>
            <a:lvl2pPr marL="914400" lvl="1" indent="-228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980"/>
              <a:buNone/>
              <a:defRPr sz="1400"/>
            </a:lvl2pPr>
            <a:lvl3pPr marL="1371600" lvl="2" indent="-228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3pPr>
            <a:lvl4pPr marL="1828800" lvl="3" indent="-228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4pPr>
            <a:lvl5pPr marL="2286000" lvl="4" indent="-228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700"/>
              <a:buNone/>
              <a:defRPr sz="1000"/>
            </a:lvl9pPr>
          </a:lstStyle>
          <a:p>
            <a:endParaRPr/>
          </a:p>
        </p:txBody>
      </p:sp>
      <p:sp>
        <p:nvSpPr>
          <p:cNvPr id="80" name="Google Shape;80;p15"/>
          <p:cNvSpPr txBox="1">
            <a:spLocks noGrp="1"/>
          </p:cNvSpPr>
          <p:nvPr>
            <p:ph type="dt" idx="10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5"/>
          <p:cNvSpPr txBox="1">
            <a:spLocks noGrp="1"/>
          </p:cNvSpPr>
          <p:nvPr>
            <p:ph type="ftr" idx="11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5"/>
          <p:cNvSpPr txBox="1">
            <a:spLocks noGrp="1"/>
          </p:cNvSpPr>
          <p:nvPr>
            <p:ph type="sldNum" idx="12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aption">
  <p:cSld name="Title and Caption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Geo"/>
              <a:buNone/>
              <a:defRPr sz="40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6"/>
          <p:cNvSpPr txBox="1">
            <a:spLocks noGrp="1"/>
          </p:cNvSpPr>
          <p:nvPr>
            <p:ph type="body" idx="1"/>
          </p:nvPr>
        </p:nvSpPr>
        <p:spPr>
          <a:xfrm>
            <a:off x="913794" y="4295180"/>
            <a:ext cx="10353763" cy="1501826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ctr">
              <a:lnSpc>
                <a:spcPct val="110000"/>
              </a:lnSpc>
              <a:spcBef>
                <a:spcPts val="320"/>
              </a:spcBef>
              <a:spcAft>
                <a:spcPts val="0"/>
              </a:spcAft>
              <a:buSzPts val="1120"/>
              <a:buNone/>
              <a:defRPr sz="1600"/>
            </a:lvl1pPr>
            <a:lvl2pPr marL="914400" lvl="1" indent="-228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980"/>
              <a:buNone/>
              <a:defRPr sz="1400"/>
            </a:lvl2pPr>
            <a:lvl3pPr marL="1371600" lvl="2" indent="-228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3pPr>
            <a:lvl4pPr marL="1828800" lvl="3" indent="-228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4pPr>
            <a:lvl5pPr marL="2286000" lvl="4" indent="-228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700"/>
              <a:buNone/>
              <a:defRPr sz="1000"/>
            </a:lvl9pPr>
          </a:lstStyle>
          <a:p>
            <a:endParaRPr/>
          </a:p>
        </p:txBody>
      </p:sp>
      <p:sp>
        <p:nvSpPr>
          <p:cNvPr id="86" name="Google Shape;86;p16"/>
          <p:cNvSpPr txBox="1">
            <a:spLocks noGrp="1"/>
          </p:cNvSpPr>
          <p:nvPr>
            <p:ph type="dt" idx="10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6"/>
          <p:cNvSpPr txBox="1">
            <a:spLocks noGrp="1"/>
          </p:cNvSpPr>
          <p:nvPr>
            <p:ph type="ftr" idx="11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6"/>
          <p:cNvSpPr txBox="1">
            <a:spLocks noGrp="1"/>
          </p:cNvSpPr>
          <p:nvPr>
            <p:ph type="sldNum" idx="12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with Caption">
  <p:cSld name="Quote with Caption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/>
          <p:cNvSpPr txBox="1"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Geo"/>
              <a:buNone/>
              <a:defRPr sz="36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7"/>
          <p:cNvSpPr txBox="1">
            <a:spLocks noGrp="1"/>
          </p:cNvSpPr>
          <p:nvPr>
            <p:ph type="body" idx="1"/>
          </p:nvPr>
        </p:nvSpPr>
        <p:spPr>
          <a:xfrm>
            <a:off x="1720644" y="3610032"/>
            <a:ext cx="8752299" cy="532749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r">
              <a:lnSpc>
                <a:spcPct val="110000"/>
              </a:lnSpc>
              <a:spcBef>
                <a:spcPts val="280"/>
              </a:spcBef>
              <a:spcAft>
                <a:spcPts val="0"/>
              </a:spcAft>
              <a:buSzPts val="980"/>
              <a:buNone/>
              <a:defRPr sz="1400"/>
            </a:lvl1pPr>
            <a:lvl2pPr marL="914400" lvl="1" indent="-228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980"/>
              <a:buNone/>
              <a:defRPr sz="1400"/>
            </a:lvl2pPr>
            <a:lvl3pPr marL="1371600" lvl="2" indent="-228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3pPr>
            <a:lvl4pPr marL="1828800" lvl="3" indent="-228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4pPr>
            <a:lvl5pPr marL="2286000" lvl="4" indent="-228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700"/>
              <a:buNone/>
              <a:defRPr sz="1000"/>
            </a:lvl9pPr>
          </a:lstStyle>
          <a:p>
            <a:endParaRPr/>
          </a:p>
        </p:txBody>
      </p:sp>
      <p:sp>
        <p:nvSpPr>
          <p:cNvPr id="92" name="Google Shape;92;p17"/>
          <p:cNvSpPr txBox="1">
            <a:spLocks noGrp="1"/>
          </p:cNvSpPr>
          <p:nvPr>
            <p:ph type="body" idx="2"/>
          </p:nvPr>
        </p:nvSpPr>
        <p:spPr>
          <a:xfrm>
            <a:off x="913794" y="4304353"/>
            <a:ext cx="10353763" cy="1489496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ctr">
              <a:lnSpc>
                <a:spcPct val="110000"/>
              </a:lnSpc>
              <a:spcBef>
                <a:spcPts val="320"/>
              </a:spcBef>
              <a:spcAft>
                <a:spcPts val="0"/>
              </a:spcAft>
              <a:buSzPts val="1120"/>
              <a:buNone/>
              <a:defRPr sz="1600"/>
            </a:lvl1pPr>
            <a:lvl2pPr marL="914400" lvl="1" indent="-228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980"/>
              <a:buNone/>
              <a:defRPr sz="1400"/>
            </a:lvl2pPr>
            <a:lvl3pPr marL="1371600" lvl="2" indent="-228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3pPr>
            <a:lvl4pPr marL="1828800" lvl="3" indent="-228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4pPr>
            <a:lvl5pPr marL="2286000" lvl="4" indent="-228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700"/>
              <a:buNone/>
              <a:defRPr sz="1000"/>
            </a:lvl9pPr>
          </a:lstStyle>
          <a:p>
            <a:endParaRPr/>
          </a:p>
        </p:txBody>
      </p:sp>
      <p:sp>
        <p:nvSpPr>
          <p:cNvPr id="93" name="Google Shape;93;p17"/>
          <p:cNvSpPr txBox="1">
            <a:spLocks noGrp="1"/>
          </p:cNvSpPr>
          <p:nvPr>
            <p:ph type="dt" idx="10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7"/>
          <p:cNvSpPr txBox="1">
            <a:spLocks noGrp="1"/>
          </p:cNvSpPr>
          <p:nvPr>
            <p:ph type="ftr" idx="11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7"/>
          <p:cNvSpPr txBox="1">
            <a:spLocks noGrp="1"/>
          </p:cNvSpPr>
          <p:nvPr>
            <p:ph type="sldNum" idx="12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6" name="Google Shape;96;p17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Arial"/>
              <a:buNone/>
            </a:pPr>
            <a:r>
              <a:rPr lang="en-US" sz="8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/>
          </a:p>
        </p:txBody>
      </p:sp>
      <p:sp>
        <p:nvSpPr>
          <p:cNvPr id="97" name="Google Shape;97;p17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Arial"/>
              <a:buNone/>
            </a:pPr>
            <a:r>
              <a:rPr lang="en-US" sz="8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me Card">
  <p:cSld name="Name Card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8"/>
          <p:cNvSpPr txBox="1"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Geo"/>
              <a:buNone/>
              <a:defRPr sz="3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18"/>
          <p:cNvSpPr txBox="1">
            <a:spLocks noGrp="1"/>
          </p:cNvSpPr>
          <p:nvPr>
            <p:ph type="body" idx="1"/>
          </p:nvPr>
        </p:nvSpPr>
        <p:spPr>
          <a:xfrm>
            <a:off x="913784" y="4650556"/>
            <a:ext cx="10352199" cy="1140644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10000"/>
              </a:lnSpc>
              <a:spcBef>
                <a:spcPts val="320"/>
              </a:spcBef>
              <a:spcAft>
                <a:spcPts val="0"/>
              </a:spcAft>
              <a:buSzPts val="1120"/>
              <a:buNone/>
              <a:defRPr sz="1600"/>
            </a:lvl1pPr>
            <a:lvl2pPr marL="914400" lvl="1" indent="-228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980"/>
              <a:buNone/>
              <a:defRPr sz="1400"/>
            </a:lvl2pPr>
            <a:lvl3pPr marL="1371600" lvl="2" indent="-228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3pPr>
            <a:lvl4pPr marL="1828800" lvl="3" indent="-228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4pPr>
            <a:lvl5pPr marL="2286000" lvl="4" indent="-228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700"/>
              <a:buNone/>
              <a:defRPr sz="1000"/>
            </a:lvl9pPr>
          </a:lstStyle>
          <a:p>
            <a:endParaRPr/>
          </a:p>
        </p:txBody>
      </p:sp>
      <p:sp>
        <p:nvSpPr>
          <p:cNvPr id="101" name="Google Shape;101;p18"/>
          <p:cNvSpPr txBox="1">
            <a:spLocks noGrp="1"/>
          </p:cNvSpPr>
          <p:nvPr>
            <p:ph type="dt" idx="10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8"/>
          <p:cNvSpPr txBox="1">
            <a:spLocks noGrp="1"/>
          </p:cNvSpPr>
          <p:nvPr>
            <p:ph type="ftr" idx="11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18"/>
          <p:cNvSpPr txBox="1">
            <a:spLocks noGrp="1"/>
          </p:cNvSpPr>
          <p:nvPr>
            <p:ph type="sldNum" idx="12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lumn">
  <p:cSld name="3 Column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9"/>
          <p:cNvSpPr txBox="1"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19"/>
          <p:cNvSpPr txBox="1"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lnSpc>
                <a:spcPct val="110000"/>
              </a:lnSpc>
              <a:spcBef>
                <a:spcPts val="440"/>
              </a:spcBef>
              <a:spcAft>
                <a:spcPts val="0"/>
              </a:spcAft>
              <a:buSzPts val="1540"/>
              <a:buNone/>
              <a:defRPr sz="2200" b="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000" b="1"/>
            </a:lvl2pPr>
            <a:lvl3pPr marL="1371600" lvl="2" indent="-228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260"/>
              <a:buNone/>
              <a:defRPr sz="1800" b="1"/>
            </a:lvl3pPr>
            <a:lvl4pPr marL="1828800" lvl="3" indent="-228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4pPr>
            <a:lvl5pPr marL="2286000" lvl="4" indent="-228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120"/>
              <a:buNone/>
              <a:defRPr sz="1600" b="1"/>
            </a:lvl9pPr>
          </a:lstStyle>
          <a:p>
            <a:endParaRPr/>
          </a:p>
        </p:txBody>
      </p:sp>
      <p:sp>
        <p:nvSpPr>
          <p:cNvPr id="107" name="Google Shape;107;p19"/>
          <p:cNvSpPr txBox="1">
            <a:spLocks noGrp="1"/>
          </p:cNvSpPr>
          <p:nvPr>
            <p:ph type="body" idx="2"/>
          </p:nvPr>
        </p:nvSpPr>
        <p:spPr>
          <a:xfrm>
            <a:off x="913795" y="2768112"/>
            <a:ext cx="3300984" cy="3023088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10000"/>
              </a:lnSpc>
              <a:spcBef>
                <a:spcPts val="280"/>
              </a:spcBef>
              <a:spcAft>
                <a:spcPts val="0"/>
              </a:spcAft>
              <a:buSzPts val="980"/>
              <a:buNone/>
              <a:defRPr sz="1400"/>
            </a:lvl1pPr>
            <a:lvl2pPr marL="914400" lvl="1" indent="-228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2pPr>
            <a:lvl3pPr marL="1371600" lvl="2" indent="-228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3pPr>
            <a:lvl4pPr marL="1828800" lvl="3" indent="-228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4pPr>
            <a:lvl5pPr marL="2286000" lvl="4" indent="-228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630"/>
              <a:buNone/>
              <a:defRPr sz="900"/>
            </a:lvl9pPr>
          </a:lstStyle>
          <a:p>
            <a:endParaRPr/>
          </a:p>
        </p:txBody>
      </p:sp>
      <p:sp>
        <p:nvSpPr>
          <p:cNvPr id="108" name="Google Shape;108;p19"/>
          <p:cNvSpPr txBox="1">
            <a:spLocks noGrp="1"/>
          </p:cNvSpPr>
          <p:nvPr>
            <p:ph type="body" idx="3"/>
          </p:nvPr>
        </p:nvSpPr>
        <p:spPr>
          <a:xfrm>
            <a:off x="4446711" y="1885949"/>
            <a:ext cx="3300984" cy="764783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lnSpc>
                <a:spcPct val="110000"/>
              </a:lnSpc>
              <a:spcBef>
                <a:spcPts val="440"/>
              </a:spcBef>
              <a:spcAft>
                <a:spcPts val="0"/>
              </a:spcAft>
              <a:buSzPts val="1540"/>
              <a:buNone/>
              <a:defRPr sz="2200" b="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000" b="1"/>
            </a:lvl2pPr>
            <a:lvl3pPr marL="1371600" lvl="2" indent="-228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260"/>
              <a:buNone/>
              <a:defRPr sz="1800" b="1"/>
            </a:lvl3pPr>
            <a:lvl4pPr marL="1828800" lvl="3" indent="-228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4pPr>
            <a:lvl5pPr marL="2286000" lvl="4" indent="-228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120"/>
              <a:buNone/>
              <a:defRPr sz="1600" b="1"/>
            </a:lvl9pPr>
          </a:lstStyle>
          <a:p>
            <a:endParaRPr/>
          </a:p>
        </p:txBody>
      </p:sp>
      <p:sp>
        <p:nvSpPr>
          <p:cNvPr id="109" name="Google Shape;109;p19"/>
          <p:cNvSpPr txBox="1">
            <a:spLocks noGrp="1"/>
          </p:cNvSpPr>
          <p:nvPr>
            <p:ph type="body" idx="4"/>
          </p:nvPr>
        </p:nvSpPr>
        <p:spPr>
          <a:xfrm>
            <a:off x="4441435" y="2768112"/>
            <a:ext cx="3300984" cy="3023088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10000"/>
              </a:lnSpc>
              <a:spcBef>
                <a:spcPts val="280"/>
              </a:spcBef>
              <a:spcAft>
                <a:spcPts val="0"/>
              </a:spcAft>
              <a:buSzPts val="980"/>
              <a:buNone/>
              <a:defRPr sz="1400"/>
            </a:lvl1pPr>
            <a:lvl2pPr marL="914400" lvl="1" indent="-228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2pPr>
            <a:lvl3pPr marL="1371600" lvl="2" indent="-228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3pPr>
            <a:lvl4pPr marL="1828800" lvl="3" indent="-228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4pPr>
            <a:lvl5pPr marL="2286000" lvl="4" indent="-228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630"/>
              <a:buNone/>
              <a:defRPr sz="900"/>
            </a:lvl9pPr>
          </a:lstStyle>
          <a:p>
            <a:endParaRPr/>
          </a:p>
        </p:txBody>
      </p:sp>
      <p:sp>
        <p:nvSpPr>
          <p:cNvPr id="110" name="Google Shape;110;p19"/>
          <p:cNvSpPr txBox="1">
            <a:spLocks noGrp="1"/>
          </p:cNvSpPr>
          <p:nvPr>
            <p:ph type="body" idx="5"/>
          </p:nvPr>
        </p:nvSpPr>
        <p:spPr>
          <a:xfrm>
            <a:off x="7966572" y="1885950"/>
            <a:ext cx="3300984" cy="76478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lnSpc>
                <a:spcPct val="110000"/>
              </a:lnSpc>
              <a:spcBef>
                <a:spcPts val="440"/>
              </a:spcBef>
              <a:spcAft>
                <a:spcPts val="0"/>
              </a:spcAft>
              <a:buSzPts val="1540"/>
              <a:buNone/>
              <a:defRPr sz="2200" b="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000" b="1"/>
            </a:lvl2pPr>
            <a:lvl3pPr marL="1371600" lvl="2" indent="-228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260"/>
              <a:buNone/>
              <a:defRPr sz="1800" b="1"/>
            </a:lvl3pPr>
            <a:lvl4pPr marL="1828800" lvl="3" indent="-228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4pPr>
            <a:lvl5pPr marL="2286000" lvl="4" indent="-228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120"/>
              <a:buNone/>
              <a:defRPr sz="1600" b="1"/>
            </a:lvl9pPr>
          </a:lstStyle>
          <a:p>
            <a:endParaRPr/>
          </a:p>
        </p:txBody>
      </p:sp>
      <p:sp>
        <p:nvSpPr>
          <p:cNvPr id="111" name="Google Shape;111;p19"/>
          <p:cNvSpPr txBox="1">
            <a:spLocks noGrp="1"/>
          </p:cNvSpPr>
          <p:nvPr>
            <p:ph type="body" idx="6"/>
          </p:nvPr>
        </p:nvSpPr>
        <p:spPr>
          <a:xfrm>
            <a:off x="7966572" y="2768110"/>
            <a:ext cx="3300984" cy="3023089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10000"/>
              </a:lnSpc>
              <a:spcBef>
                <a:spcPts val="280"/>
              </a:spcBef>
              <a:spcAft>
                <a:spcPts val="0"/>
              </a:spcAft>
              <a:buSzPts val="980"/>
              <a:buNone/>
              <a:defRPr sz="1400"/>
            </a:lvl1pPr>
            <a:lvl2pPr marL="914400" lvl="1" indent="-228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2pPr>
            <a:lvl3pPr marL="1371600" lvl="2" indent="-228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3pPr>
            <a:lvl4pPr marL="1828800" lvl="3" indent="-228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4pPr>
            <a:lvl5pPr marL="2286000" lvl="4" indent="-228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630"/>
              <a:buNone/>
              <a:defRPr sz="900"/>
            </a:lvl9pPr>
          </a:lstStyle>
          <a:p>
            <a:endParaRPr/>
          </a:p>
        </p:txBody>
      </p:sp>
      <p:sp>
        <p:nvSpPr>
          <p:cNvPr id="112" name="Google Shape;112;p19"/>
          <p:cNvSpPr txBox="1">
            <a:spLocks noGrp="1"/>
          </p:cNvSpPr>
          <p:nvPr>
            <p:ph type="dt" idx="10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19"/>
          <p:cNvSpPr txBox="1">
            <a:spLocks noGrp="1"/>
          </p:cNvSpPr>
          <p:nvPr>
            <p:ph type="ftr" idx="11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19"/>
          <p:cNvSpPr txBox="1">
            <a:spLocks noGrp="1"/>
          </p:cNvSpPr>
          <p:nvPr>
            <p:ph type="sldNum" idx="12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Picture Column">
  <p:cSld name="3 Picture Column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20" descr="Slate-V2-HD-3colPhotoInse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97962" y="1818214"/>
            <a:ext cx="3339972" cy="1847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20" descr="Slate-V2-HD-3colPhotoInse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403800" y="1818214"/>
            <a:ext cx="3339972" cy="1847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20" descr="Slate-V2-HD-3colPhotoInse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36051" y="1818214"/>
            <a:ext cx="3339972" cy="1847851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0"/>
          <p:cNvSpPr txBox="1"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20"/>
          <p:cNvSpPr txBox="1"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2000" b="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000" b="1"/>
            </a:lvl2pPr>
            <a:lvl3pPr marL="1371600" lvl="2" indent="-228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260"/>
              <a:buNone/>
              <a:defRPr sz="1800" b="1"/>
            </a:lvl3pPr>
            <a:lvl4pPr marL="1828800" lvl="3" indent="-228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4pPr>
            <a:lvl5pPr marL="2286000" lvl="4" indent="-228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120"/>
              <a:buNone/>
              <a:defRPr sz="1600" b="1"/>
            </a:lvl9pPr>
          </a:lstStyle>
          <a:p>
            <a:endParaRPr/>
          </a:p>
        </p:txBody>
      </p:sp>
      <p:sp>
        <p:nvSpPr>
          <p:cNvPr id="121" name="Google Shape;121;p20"/>
          <p:cNvSpPr>
            <a:spLocks noGrp="1"/>
          </p:cNvSpPr>
          <p:nvPr>
            <p:ph type="pic" idx="2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38100" dist="25400" dir="4440000">
              <a:srgbClr val="000000">
                <a:alpha val="35686"/>
              </a:srgbClr>
            </a:outerShdw>
          </a:effectLst>
        </p:spPr>
      </p:sp>
      <p:sp>
        <p:nvSpPr>
          <p:cNvPr id="122" name="Google Shape;122;p20"/>
          <p:cNvSpPr txBox="1">
            <a:spLocks noGrp="1"/>
          </p:cNvSpPr>
          <p:nvPr>
            <p:ph type="body" idx="3"/>
          </p:nvPr>
        </p:nvSpPr>
        <p:spPr>
          <a:xfrm>
            <a:off x="913795" y="4572443"/>
            <a:ext cx="3300984" cy="1218758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10000"/>
              </a:lnSpc>
              <a:spcBef>
                <a:spcPts val="280"/>
              </a:spcBef>
              <a:spcAft>
                <a:spcPts val="0"/>
              </a:spcAft>
              <a:buSzPts val="980"/>
              <a:buNone/>
              <a:defRPr sz="1400"/>
            </a:lvl1pPr>
            <a:lvl2pPr marL="914400" lvl="1" indent="-228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2pPr>
            <a:lvl3pPr marL="1371600" lvl="2" indent="-228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3pPr>
            <a:lvl4pPr marL="1828800" lvl="3" indent="-228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4pPr>
            <a:lvl5pPr marL="2286000" lvl="4" indent="-228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630"/>
              <a:buNone/>
              <a:defRPr sz="900"/>
            </a:lvl9pPr>
          </a:lstStyle>
          <a:p>
            <a:endParaRPr/>
          </a:p>
        </p:txBody>
      </p:sp>
      <p:sp>
        <p:nvSpPr>
          <p:cNvPr id="123" name="Google Shape;123;p20"/>
          <p:cNvSpPr txBox="1">
            <a:spLocks noGrp="1"/>
          </p:cNvSpPr>
          <p:nvPr>
            <p:ph type="body" idx="4"/>
          </p:nvPr>
        </p:nvSpPr>
        <p:spPr>
          <a:xfrm>
            <a:off x="4442788" y="3904106"/>
            <a:ext cx="3300984" cy="57626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2000" b="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000" b="1"/>
            </a:lvl2pPr>
            <a:lvl3pPr marL="1371600" lvl="2" indent="-228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260"/>
              <a:buNone/>
              <a:defRPr sz="1800" b="1"/>
            </a:lvl3pPr>
            <a:lvl4pPr marL="1828800" lvl="3" indent="-228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4pPr>
            <a:lvl5pPr marL="2286000" lvl="4" indent="-228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120"/>
              <a:buNone/>
              <a:defRPr sz="1600" b="1"/>
            </a:lvl9pPr>
          </a:lstStyle>
          <a:p>
            <a:endParaRPr/>
          </a:p>
        </p:txBody>
      </p:sp>
      <p:sp>
        <p:nvSpPr>
          <p:cNvPr id="124" name="Google Shape;124;p20"/>
          <p:cNvSpPr>
            <a:spLocks noGrp="1"/>
          </p:cNvSpPr>
          <p:nvPr>
            <p:ph type="pic" idx="5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38100" dist="25400" dir="4440000">
              <a:srgbClr val="000000">
                <a:alpha val="35686"/>
              </a:srgbClr>
            </a:outerShdw>
          </a:effectLst>
        </p:spPr>
      </p:sp>
      <p:sp>
        <p:nvSpPr>
          <p:cNvPr id="125" name="Google Shape;125;p20"/>
          <p:cNvSpPr txBox="1">
            <a:spLocks noGrp="1"/>
          </p:cNvSpPr>
          <p:nvPr>
            <p:ph type="body" idx="6"/>
          </p:nvPr>
        </p:nvSpPr>
        <p:spPr>
          <a:xfrm>
            <a:off x="4441435" y="4572442"/>
            <a:ext cx="3300984" cy="1218758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10000"/>
              </a:lnSpc>
              <a:spcBef>
                <a:spcPts val="280"/>
              </a:spcBef>
              <a:spcAft>
                <a:spcPts val="0"/>
              </a:spcAft>
              <a:buSzPts val="980"/>
              <a:buNone/>
              <a:defRPr sz="1400"/>
            </a:lvl1pPr>
            <a:lvl2pPr marL="914400" lvl="1" indent="-228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2pPr>
            <a:lvl3pPr marL="1371600" lvl="2" indent="-228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3pPr>
            <a:lvl4pPr marL="1828800" lvl="3" indent="-228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4pPr>
            <a:lvl5pPr marL="2286000" lvl="4" indent="-228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630"/>
              <a:buNone/>
              <a:defRPr sz="900"/>
            </a:lvl9pPr>
          </a:lstStyle>
          <a:p>
            <a:endParaRPr/>
          </a:p>
        </p:txBody>
      </p:sp>
      <p:sp>
        <p:nvSpPr>
          <p:cNvPr id="126" name="Google Shape;126;p20"/>
          <p:cNvSpPr txBox="1">
            <a:spLocks noGrp="1"/>
          </p:cNvSpPr>
          <p:nvPr>
            <p:ph type="body" idx="7"/>
          </p:nvPr>
        </p:nvSpPr>
        <p:spPr>
          <a:xfrm>
            <a:off x="7966697" y="3904106"/>
            <a:ext cx="3300984" cy="57626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2000" b="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000" b="1"/>
            </a:lvl2pPr>
            <a:lvl3pPr marL="1371600" lvl="2" indent="-228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260"/>
              <a:buNone/>
              <a:defRPr sz="1800" b="1"/>
            </a:lvl3pPr>
            <a:lvl4pPr marL="1828800" lvl="3" indent="-228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4pPr>
            <a:lvl5pPr marL="2286000" lvl="4" indent="-228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120"/>
              <a:buNone/>
              <a:defRPr sz="1600" b="1"/>
            </a:lvl9pPr>
          </a:lstStyle>
          <a:p>
            <a:endParaRPr/>
          </a:p>
        </p:txBody>
      </p:sp>
      <p:sp>
        <p:nvSpPr>
          <p:cNvPr id="127" name="Google Shape;127;p20"/>
          <p:cNvSpPr>
            <a:spLocks noGrp="1"/>
          </p:cNvSpPr>
          <p:nvPr>
            <p:ph type="pic" idx="8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38100" dist="25400" dir="4440000">
              <a:srgbClr val="000000">
                <a:alpha val="35686"/>
              </a:srgbClr>
            </a:outerShdw>
          </a:effectLst>
        </p:spPr>
      </p:sp>
      <p:sp>
        <p:nvSpPr>
          <p:cNvPr id="128" name="Google Shape;128;p20"/>
          <p:cNvSpPr txBox="1">
            <a:spLocks noGrp="1"/>
          </p:cNvSpPr>
          <p:nvPr>
            <p:ph type="body" idx="9"/>
          </p:nvPr>
        </p:nvSpPr>
        <p:spPr>
          <a:xfrm>
            <a:off x="7966572" y="4572442"/>
            <a:ext cx="3300984" cy="1218758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10000"/>
              </a:lnSpc>
              <a:spcBef>
                <a:spcPts val="280"/>
              </a:spcBef>
              <a:spcAft>
                <a:spcPts val="0"/>
              </a:spcAft>
              <a:buSzPts val="980"/>
              <a:buNone/>
              <a:defRPr sz="1400"/>
            </a:lvl1pPr>
            <a:lvl2pPr marL="914400" lvl="1" indent="-228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2pPr>
            <a:lvl3pPr marL="1371600" lvl="2" indent="-228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3pPr>
            <a:lvl4pPr marL="1828800" lvl="3" indent="-228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4pPr>
            <a:lvl5pPr marL="2286000" lvl="4" indent="-228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630"/>
              <a:buNone/>
              <a:defRPr sz="900"/>
            </a:lvl9pPr>
          </a:lstStyle>
          <a:p>
            <a:endParaRPr/>
          </a:p>
        </p:txBody>
      </p:sp>
      <p:sp>
        <p:nvSpPr>
          <p:cNvPr id="129" name="Google Shape;129;p20"/>
          <p:cNvSpPr txBox="1">
            <a:spLocks noGrp="1"/>
          </p:cNvSpPr>
          <p:nvPr>
            <p:ph type="dt" idx="10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20"/>
          <p:cNvSpPr txBox="1">
            <a:spLocks noGrp="1"/>
          </p:cNvSpPr>
          <p:nvPr>
            <p:ph type="ftr" idx="11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20"/>
          <p:cNvSpPr txBox="1">
            <a:spLocks noGrp="1"/>
          </p:cNvSpPr>
          <p:nvPr>
            <p:ph type="sldNum" idx="12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1"/>
          <p:cNvSpPr txBox="1"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21"/>
          <p:cNvSpPr txBox="1">
            <a:spLocks noGrp="1"/>
          </p:cNvSpPr>
          <p:nvPr>
            <p:ph type="body" idx="1"/>
          </p:nvPr>
        </p:nvSpPr>
        <p:spPr>
          <a:xfrm rot="5400000">
            <a:off x="4233302" y="-1243057"/>
            <a:ext cx="3714749" cy="1035376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08610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SzPts val="1260"/>
              <a:buChar char="◈"/>
              <a:defRPr/>
            </a:lvl1pPr>
            <a:lvl2pPr marL="914400" lvl="1" indent="-30861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2pPr>
            <a:lvl3pPr marL="1371600" lvl="2" indent="-30861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3pPr>
            <a:lvl4pPr marL="1828800" lvl="3" indent="-30861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4pPr>
            <a:lvl5pPr marL="2286000" lvl="4" indent="-30861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5pPr>
            <a:lvl6pPr marL="2743200" lvl="5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6pPr>
            <a:lvl7pPr marL="3200400" lvl="6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7pPr>
            <a:lvl8pPr marL="3657600" lvl="7" indent="-308609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8pPr>
            <a:lvl9pPr marL="4114800" lvl="8" indent="-308609" algn="l">
              <a:spcBef>
                <a:spcPts val="600"/>
              </a:spcBef>
              <a:spcAft>
                <a:spcPts val="600"/>
              </a:spcAft>
              <a:buSzPts val="1260"/>
              <a:buChar char="◈"/>
              <a:defRPr/>
            </a:lvl9pPr>
          </a:lstStyle>
          <a:p>
            <a:endParaRPr/>
          </a:p>
        </p:txBody>
      </p:sp>
      <p:sp>
        <p:nvSpPr>
          <p:cNvPr id="135" name="Google Shape;135;p21"/>
          <p:cNvSpPr txBox="1">
            <a:spLocks noGrp="1"/>
          </p:cNvSpPr>
          <p:nvPr>
            <p:ph type="dt" idx="10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21"/>
          <p:cNvSpPr txBox="1">
            <a:spLocks noGrp="1"/>
          </p:cNvSpPr>
          <p:nvPr>
            <p:ph type="ftr" idx="11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21"/>
          <p:cNvSpPr txBox="1">
            <a:spLocks noGrp="1"/>
          </p:cNvSpPr>
          <p:nvPr>
            <p:ph type="sldNum" idx="12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2"/>
          <p:cNvSpPr txBox="1">
            <a:spLocks noGrp="1"/>
          </p:cNvSpPr>
          <p:nvPr>
            <p:ph type="title"/>
          </p:nvPr>
        </p:nvSpPr>
        <p:spPr>
          <a:xfrm rot="5400000">
            <a:off x="7534511" y="2058156"/>
            <a:ext cx="5181601" cy="2284487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Geo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22"/>
          <p:cNvSpPr txBox="1">
            <a:spLocks noGrp="1"/>
          </p:cNvSpPr>
          <p:nvPr>
            <p:ph type="body" idx="1"/>
          </p:nvPr>
        </p:nvSpPr>
        <p:spPr>
          <a:xfrm rot="5400000">
            <a:off x="2281431" y="-758036"/>
            <a:ext cx="5181601" cy="791687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08610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SzPts val="1260"/>
              <a:buChar char="◈"/>
              <a:defRPr/>
            </a:lvl1pPr>
            <a:lvl2pPr marL="914400" lvl="1" indent="-30861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2pPr>
            <a:lvl3pPr marL="1371600" lvl="2" indent="-30861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3pPr>
            <a:lvl4pPr marL="1828800" lvl="3" indent="-30861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4pPr>
            <a:lvl5pPr marL="2286000" lvl="4" indent="-30861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5pPr>
            <a:lvl6pPr marL="2743200" lvl="5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6pPr>
            <a:lvl7pPr marL="3200400" lvl="6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7pPr>
            <a:lvl8pPr marL="3657600" lvl="7" indent="-308609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8pPr>
            <a:lvl9pPr marL="4114800" lvl="8" indent="-308609" algn="l">
              <a:spcBef>
                <a:spcPts val="600"/>
              </a:spcBef>
              <a:spcAft>
                <a:spcPts val="600"/>
              </a:spcAft>
              <a:buSzPts val="1260"/>
              <a:buChar char="◈"/>
              <a:defRPr/>
            </a:lvl9pPr>
          </a:lstStyle>
          <a:p>
            <a:endParaRPr/>
          </a:p>
        </p:txBody>
      </p:sp>
      <p:sp>
        <p:nvSpPr>
          <p:cNvPr id="141" name="Google Shape;141;p22"/>
          <p:cNvSpPr txBox="1">
            <a:spLocks noGrp="1"/>
          </p:cNvSpPr>
          <p:nvPr>
            <p:ph type="dt" idx="10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22"/>
          <p:cNvSpPr txBox="1">
            <a:spLocks noGrp="1"/>
          </p:cNvSpPr>
          <p:nvPr>
            <p:ph type="ftr" idx="11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22"/>
          <p:cNvSpPr txBox="1">
            <a:spLocks noGrp="1"/>
          </p:cNvSpPr>
          <p:nvPr>
            <p:ph type="sldNum" idx="12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7"/>
          <p:cNvSpPr txBox="1"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7"/>
          <p:cNvSpPr txBox="1"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08610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SzPts val="1260"/>
              <a:buChar char="◈"/>
              <a:defRPr/>
            </a:lvl1pPr>
            <a:lvl2pPr marL="914400" lvl="1" indent="-30861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2pPr>
            <a:lvl3pPr marL="1371600" lvl="2" indent="-30861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3pPr>
            <a:lvl4pPr marL="1828800" lvl="3" indent="-30861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4pPr>
            <a:lvl5pPr marL="2286000" lvl="4" indent="-30861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5pPr>
            <a:lvl6pPr marL="2743200" lvl="5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6pPr>
            <a:lvl7pPr marL="3200400" lvl="6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7pPr>
            <a:lvl8pPr marL="3657600" lvl="7" indent="-308609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8pPr>
            <a:lvl9pPr marL="4114800" lvl="8" indent="-308609" algn="l">
              <a:spcBef>
                <a:spcPts val="600"/>
              </a:spcBef>
              <a:spcAft>
                <a:spcPts val="600"/>
              </a:spcAft>
              <a:buSzPts val="1260"/>
              <a:buChar char="◈"/>
              <a:defRPr/>
            </a:lvl9pPr>
          </a:lstStyle>
          <a:p>
            <a:endParaRPr/>
          </a:p>
        </p:txBody>
      </p:sp>
      <p:sp>
        <p:nvSpPr>
          <p:cNvPr id="24" name="Google Shape;24;p7"/>
          <p:cNvSpPr txBox="1">
            <a:spLocks noGrp="1"/>
          </p:cNvSpPr>
          <p:nvPr>
            <p:ph type="dt" idx="10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7"/>
          <p:cNvSpPr txBox="1">
            <a:spLocks noGrp="1"/>
          </p:cNvSpPr>
          <p:nvPr>
            <p:ph type="ftr" idx="11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7"/>
          <p:cNvSpPr txBox="1">
            <a:spLocks noGrp="1"/>
          </p:cNvSpPr>
          <p:nvPr>
            <p:ph type="sldNum" idx="12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"/>
          <p:cNvSpPr txBox="1"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Geo"/>
              <a:buNone/>
              <a:defRPr sz="40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8"/>
          <p:cNvSpPr txBox="1"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260"/>
              <a:buNone/>
              <a:defRPr sz="18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6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980"/>
              <a:buNone/>
              <a:defRPr sz="14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980"/>
              <a:buNone/>
              <a:defRPr sz="1400">
                <a:solidFill>
                  <a:schemeClr val="lt1"/>
                </a:solidFill>
              </a:defRPr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980"/>
              <a:buNone/>
              <a:defRPr sz="1400">
                <a:solidFill>
                  <a:schemeClr val="lt1"/>
                </a:solidFill>
              </a:defRPr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980"/>
              <a:buNone/>
              <a:defRPr sz="1400">
                <a:solidFill>
                  <a:schemeClr val="lt1"/>
                </a:solidFill>
              </a:defRPr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980"/>
              <a:buNone/>
              <a:defRPr sz="1400">
                <a:solidFill>
                  <a:schemeClr val="lt1"/>
                </a:solidFill>
              </a:defRPr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98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8"/>
          <p:cNvSpPr txBox="1">
            <a:spLocks noGrp="1"/>
          </p:cNvSpPr>
          <p:nvPr>
            <p:ph type="dt" idx="10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8"/>
          <p:cNvSpPr txBox="1">
            <a:spLocks noGrp="1"/>
          </p:cNvSpPr>
          <p:nvPr>
            <p:ph type="ftr" idx="11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8"/>
          <p:cNvSpPr txBox="1">
            <a:spLocks noGrp="1"/>
          </p:cNvSpPr>
          <p:nvPr>
            <p:ph type="sldNum" idx="12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9"/>
          <p:cNvSpPr txBox="1"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9"/>
          <p:cNvSpPr txBox="1">
            <a:spLocks noGrp="1"/>
          </p:cNvSpPr>
          <p:nvPr>
            <p:ph type="body" idx="1"/>
          </p:nvPr>
        </p:nvSpPr>
        <p:spPr>
          <a:xfrm>
            <a:off x="913795" y="2076450"/>
            <a:ext cx="4856841" cy="3622671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08610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SzPts val="1260"/>
              <a:buChar char="◈"/>
              <a:defRPr/>
            </a:lvl1pPr>
            <a:lvl2pPr marL="914400" lvl="1" indent="-30861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2pPr>
            <a:lvl3pPr marL="1371600" lvl="2" indent="-30861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3pPr>
            <a:lvl4pPr marL="1828800" lvl="3" indent="-30861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4pPr>
            <a:lvl5pPr marL="2286000" lvl="4" indent="-30861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5pPr>
            <a:lvl6pPr marL="2743200" lvl="5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6pPr>
            <a:lvl7pPr marL="3200400" lvl="6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7pPr>
            <a:lvl8pPr marL="3657600" lvl="7" indent="-308609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8pPr>
            <a:lvl9pPr marL="4114800" lvl="8" indent="-308609" algn="l">
              <a:spcBef>
                <a:spcPts val="600"/>
              </a:spcBef>
              <a:spcAft>
                <a:spcPts val="600"/>
              </a:spcAft>
              <a:buSzPts val="1260"/>
              <a:buChar char="◈"/>
              <a:defRPr/>
            </a:lvl9pPr>
          </a:lstStyle>
          <a:p>
            <a:endParaRPr/>
          </a:p>
        </p:txBody>
      </p:sp>
      <p:sp>
        <p:nvSpPr>
          <p:cNvPr id="36" name="Google Shape;36;p9"/>
          <p:cNvSpPr txBox="1">
            <a:spLocks noGrp="1"/>
          </p:cNvSpPr>
          <p:nvPr>
            <p:ph type="body" idx="2"/>
          </p:nvPr>
        </p:nvSpPr>
        <p:spPr>
          <a:xfrm>
            <a:off x="6410716" y="2076451"/>
            <a:ext cx="4856841" cy="362267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08610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SzPts val="1260"/>
              <a:buChar char="◈"/>
              <a:defRPr/>
            </a:lvl1pPr>
            <a:lvl2pPr marL="914400" lvl="1" indent="-30861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2pPr>
            <a:lvl3pPr marL="1371600" lvl="2" indent="-30861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3pPr>
            <a:lvl4pPr marL="1828800" lvl="3" indent="-30861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4pPr>
            <a:lvl5pPr marL="2286000" lvl="4" indent="-30861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5pPr>
            <a:lvl6pPr marL="2743200" lvl="5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6pPr>
            <a:lvl7pPr marL="3200400" lvl="6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7pPr>
            <a:lvl8pPr marL="3657600" lvl="7" indent="-308609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8pPr>
            <a:lvl9pPr marL="4114800" lvl="8" indent="-308609" algn="l">
              <a:spcBef>
                <a:spcPts val="600"/>
              </a:spcBef>
              <a:spcAft>
                <a:spcPts val="600"/>
              </a:spcAft>
              <a:buSzPts val="1260"/>
              <a:buChar char="◈"/>
              <a:defRPr/>
            </a:lvl9pPr>
          </a:lstStyle>
          <a:p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dt" idx="10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ftr" idx="11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sldNum" idx="12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41;p10" descr="Slate-V2-HD-compPhotoInse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13795" y="1734506"/>
            <a:ext cx="5029200" cy="4099959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42;p10" descr="Slate-V2-HD-compPhotoInse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238357" y="1734506"/>
            <a:ext cx="5029200" cy="4099959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10"/>
          <p:cNvSpPr txBox="1"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Geo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0"/>
          <p:cNvSpPr txBox="1"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lnSpc>
                <a:spcPct val="110000"/>
              </a:lnSpc>
              <a:spcBef>
                <a:spcPts val="480"/>
              </a:spcBef>
              <a:spcAft>
                <a:spcPts val="0"/>
              </a:spcAft>
              <a:buSzPts val="1680"/>
              <a:buNone/>
              <a:defRPr sz="2400" b="0"/>
            </a:lvl1pPr>
            <a:lvl2pPr marL="914400" lvl="1" indent="-228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000" b="1"/>
            </a:lvl2pPr>
            <a:lvl3pPr marL="1371600" lvl="2" indent="-228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260"/>
              <a:buNone/>
              <a:defRPr sz="1800" b="1"/>
            </a:lvl3pPr>
            <a:lvl4pPr marL="1828800" lvl="3" indent="-228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4pPr>
            <a:lvl5pPr marL="2286000" lvl="4" indent="-228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12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10"/>
          <p:cNvSpPr txBox="1">
            <a:spLocks noGrp="1"/>
          </p:cNvSpPr>
          <p:nvPr>
            <p:ph type="body" idx="2"/>
          </p:nvPr>
        </p:nvSpPr>
        <p:spPr>
          <a:xfrm>
            <a:off x="1046013" y="2702103"/>
            <a:ext cx="4764764" cy="3043533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08610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SzPts val="1260"/>
              <a:buChar char="◈"/>
              <a:defRPr sz="1800"/>
            </a:lvl1pPr>
            <a:lvl2pPr marL="914400" lvl="1" indent="-299719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120"/>
              <a:buChar char="🞚"/>
              <a:defRPr sz="1600"/>
            </a:lvl2pPr>
            <a:lvl3pPr marL="1371600" lvl="2" indent="-29083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980"/>
              <a:buChar char="◈"/>
              <a:defRPr sz="1400"/>
            </a:lvl3pPr>
            <a:lvl4pPr marL="1828800" lvl="3" indent="-281939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840"/>
              <a:buChar char="🞚"/>
              <a:defRPr sz="1200"/>
            </a:lvl4pPr>
            <a:lvl5pPr marL="2286000" lvl="4" indent="-281939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840"/>
              <a:buChar char="◈"/>
              <a:defRPr sz="1200"/>
            </a:lvl5pPr>
            <a:lvl6pPr marL="2743200" lvl="5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6pPr>
            <a:lvl7pPr marL="3200400" lvl="6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7pPr>
            <a:lvl8pPr marL="3657600" lvl="7" indent="-308609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8pPr>
            <a:lvl9pPr marL="4114800" lvl="8" indent="-308609" algn="l">
              <a:spcBef>
                <a:spcPts val="600"/>
              </a:spcBef>
              <a:spcAft>
                <a:spcPts val="600"/>
              </a:spcAft>
              <a:buSzPts val="1260"/>
              <a:buChar char="◈"/>
              <a:defRPr/>
            </a:lvl9pPr>
          </a:lstStyle>
          <a:p>
            <a:endParaRPr/>
          </a:p>
        </p:txBody>
      </p:sp>
      <p:sp>
        <p:nvSpPr>
          <p:cNvPr id="46" name="Google Shape;46;p10"/>
          <p:cNvSpPr txBox="1">
            <a:spLocks noGrp="1"/>
          </p:cNvSpPr>
          <p:nvPr>
            <p:ph type="body" idx="3"/>
          </p:nvPr>
        </p:nvSpPr>
        <p:spPr>
          <a:xfrm>
            <a:off x="6363166" y="1855152"/>
            <a:ext cx="4779582" cy="692495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lnSpc>
                <a:spcPct val="110000"/>
              </a:lnSpc>
              <a:spcBef>
                <a:spcPts val="480"/>
              </a:spcBef>
              <a:spcAft>
                <a:spcPts val="0"/>
              </a:spcAft>
              <a:buSzPts val="1680"/>
              <a:buNone/>
              <a:defRPr sz="2400" b="0"/>
            </a:lvl1pPr>
            <a:lvl2pPr marL="914400" lvl="1" indent="-228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000" b="1"/>
            </a:lvl2pPr>
            <a:lvl3pPr marL="1371600" lvl="2" indent="-228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260"/>
              <a:buNone/>
              <a:defRPr sz="1800" b="1"/>
            </a:lvl3pPr>
            <a:lvl4pPr marL="1828800" lvl="3" indent="-228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4pPr>
            <a:lvl5pPr marL="2286000" lvl="4" indent="-228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120"/>
              <a:buNone/>
              <a:defRPr sz="1600" b="1"/>
            </a:lvl9pPr>
          </a:lstStyle>
          <a:p>
            <a:endParaRPr/>
          </a:p>
        </p:txBody>
      </p:sp>
      <p:sp>
        <p:nvSpPr>
          <p:cNvPr id="47" name="Google Shape;47;p10"/>
          <p:cNvSpPr txBox="1">
            <a:spLocks noGrp="1"/>
          </p:cNvSpPr>
          <p:nvPr>
            <p:ph type="body" idx="4"/>
          </p:nvPr>
        </p:nvSpPr>
        <p:spPr>
          <a:xfrm>
            <a:off x="6363167" y="2702103"/>
            <a:ext cx="4779581" cy="3043533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08610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SzPts val="1260"/>
              <a:buChar char="◈"/>
              <a:defRPr sz="1800"/>
            </a:lvl1pPr>
            <a:lvl2pPr marL="914400" lvl="1" indent="-299719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120"/>
              <a:buChar char="🞚"/>
              <a:defRPr sz="1600"/>
            </a:lvl2pPr>
            <a:lvl3pPr marL="1371600" lvl="2" indent="-29083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980"/>
              <a:buChar char="◈"/>
              <a:defRPr sz="1400"/>
            </a:lvl3pPr>
            <a:lvl4pPr marL="1828800" lvl="3" indent="-281939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840"/>
              <a:buChar char="🞚"/>
              <a:defRPr sz="1200"/>
            </a:lvl4pPr>
            <a:lvl5pPr marL="2286000" lvl="4" indent="-281939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840"/>
              <a:buChar char="◈"/>
              <a:defRPr sz="1200"/>
            </a:lvl5pPr>
            <a:lvl6pPr marL="2743200" lvl="5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6pPr>
            <a:lvl7pPr marL="3200400" lvl="6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7pPr>
            <a:lvl8pPr marL="3657600" lvl="7" indent="-308609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8pPr>
            <a:lvl9pPr marL="4114800" lvl="8" indent="-308609" algn="l">
              <a:spcBef>
                <a:spcPts val="600"/>
              </a:spcBef>
              <a:spcAft>
                <a:spcPts val="600"/>
              </a:spcAft>
              <a:buSzPts val="1260"/>
              <a:buChar char="◈"/>
              <a:defRPr/>
            </a:lvl9pPr>
          </a:lstStyle>
          <a:p>
            <a:endParaRPr/>
          </a:p>
        </p:txBody>
      </p:sp>
      <p:sp>
        <p:nvSpPr>
          <p:cNvPr id="48" name="Google Shape;48;p10"/>
          <p:cNvSpPr txBox="1">
            <a:spLocks noGrp="1"/>
          </p:cNvSpPr>
          <p:nvPr>
            <p:ph type="dt" idx="10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0"/>
          <p:cNvSpPr txBox="1">
            <a:spLocks noGrp="1"/>
          </p:cNvSpPr>
          <p:nvPr>
            <p:ph type="ftr" idx="11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10"/>
          <p:cNvSpPr txBox="1">
            <a:spLocks noGrp="1"/>
          </p:cNvSpPr>
          <p:nvPr>
            <p:ph type="sldNum" idx="12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 txBox="1"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1"/>
          <p:cNvSpPr txBox="1">
            <a:spLocks noGrp="1"/>
          </p:cNvSpPr>
          <p:nvPr>
            <p:ph type="dt" idx="10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11"/>
          <p:cNvSpPr txBox="1">
            <a:spLocks noGrp="1"/>
          </p:cNvSpPr>
          <p:nvPr>
            <p:ph type="ftr" idx="11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1"/>
          <p:cNvSpPr txBox="1">
            <a:spLocks noGrp="1"/>
          </p:cNvSpPr>
          <p:nvPr>
            <p:ph type="sldNum" idx="12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>
            <a:spLocks noGrp="1"/>
          </p:cNvSpPr>
          <p:nvPr>
            <p:ph type="dt" idx="10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2"/>
          <p:cNvSpPr txBox="1">
            <a:spLocks noGrp="1"/>
          </p:cNvSpPr>
          <p:nvPr>
            <p:ph type="ftr" idx="11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2"/>
          <p:cNvSpPr txBox="1">
            <a:spLocks noGrp="1"/>
          </p:cNvSpPr>
          <p:nvPr>
            <p:ph type="sldNum" idx="12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3"/>
          <p:cNvSpPr txBox="1"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Geo"/>
              <a:buNone/>
              <a:defRPr sz="28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body" idx="1"/>
          </p:nvPr>
        </p:nvSpPr>
        <p:spPr>
          <a:xfrm>
            <a:off x="4855633" y="609600"/>
            <a:ext cx="6411924" cy="5080001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08610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SzPts val="1260"/>
              <a:buChar char="◈"/>
              <a:defRPr/>
            </a:lvl1pPr>
            <a:lvl2pPr marL="914400" lvl="1" indent="-30861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2pPr>
            <a:lvl3pPr marL="1371600" lvl="2" indent="-30861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3pPr>
            <a:lvl4pPr marL="1828800" lvl="3" indent="-30861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4pPr>
            <a:lvl5pPr marL="2286000" lvl="4" indent="-30861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5pPr>
            <a:lvl6pPr marL="2743200" lvl="5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6pPr>
            <a:lvl7pPr marL="3200400" lvl="6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7pPr>
            <a:lvl8pPr marL="3657600" lvl="7" indent="-308609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8pPr>
            <a:lvl9pPr marL="4114800" lvl="8" indent="-308609" algn="l">
              <a:spcBef>
                <a:spcPts val="600"/>
              </a:spcBef>
              <a:spcAft>
                <a:spcPts val="600"/>
              </a:spcAft>
              <a:buSzPts val="1260"/>
              <a:buChar char="◈"/>
              <a:defRPr/>
            </a:lvl9pPr>
          </a:lstStyle>
          <a:p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body" idx="2"/>
          </p:nvPr>
        </p:nvSpPr>
        <p:spPr>
          <a:xfrm>
            <a:off x="913795" y="2673351"/>
            <a:ext cx="3706889" cy="301625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10000"/>
              </a:lnSpc>
              <a:spcBef>
                <a:spcPts val="320"/>
              </a:spcBef>
              <a:spcAft>
                <a:spcPts val="0"/>
              </a:spcAft>
              <a:buSzPts val="1120"/>
              <a:buNone/>
              <a:defRPr sz="1600"/>
            </a:lvl1pPr>
            <a:lvl2pPr marL="914400" lvl="1" indent="-228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2pPr>
            <a:lvl3pPr marL="1371600" lvl="2" indent="-228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3pPr>
            <a:lvl4pPr marL="1828800" lvl="3" indent="-228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4pPr>
            <a:lvl5pPr marL="2286000" lvl="4" indent="-228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630"/>
              <a:buNone/>
              <a:defRPr sz="900"/>
            </a:lvl9pPr>
          </a:lstStyle>
          <a:p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dt" idx="10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ftr" idx="11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sldNum" idx="12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14" descr="Slate-V2-HD-vertPhotoInse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293665" y="609600"/>
            <a:ext cx="3584166" cy="5204832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4"/>
          <p:cNvSpPr txBox="1"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Geo"/>
              <a:buNone/>
              <a:defRPr sz="32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4"/>
          <p:cNvSpPr>
            <a:spLocks noGrp="1"/>
          </p:cNvSpPr>
          <p:nvPr>
            <p:ph type="pic" idx="2"/>
          </p:nvPr>
        </p:nvSpPr>
        <p:spPr>
          <a:xfrm>
            <a:off x="7442551" y="763702"/>
            <a:ext cx="3275751" cy="4912822"/>
          </a:xfrm>
          <a:prstGeom prst="rect">
            <a:avLst/>
          </a:prstGeom>
          <a:noFill/>
          <a:ln>
            <a:noFill/>
          </a:ln>
          <a:effectLst>
            <a:outerShdw blurRad="38100" dist="25400" dir="4440000">
              <a:srgbClr val="000000">
                <a:alpha val="35686"/>
              </a:srgbClr>
            </a:outerShdw>
          </a:effectLst>
        </p:spPr>
      </p:sp>
      <p:sp>
        <p:nvSpPr>
          <p:cNvPr id="71" name="Google Shape;71;p14"/>
          <p:cNvSpPr txBox="1">
            <a:spLocks noGrp="1"/>
          </p:cNvSpPr>
          <p:nvPr>
            <p:ph type="body" idx="1"/>
          </p:nvPr>
        </p:nvSpPr>
        <p:spPr>
          <a:xfrm>
            <a:off x="1473698" y="2679699"/>
            <a:ext cx="4588094" cy="3135695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10000"/>
              </a:lnSpc>
              <a:spcBef>
                <a:spcPts val="320"/>
              </a:spcBef>
              <a:spcAft>
                <a:spcPts val="0"/>
              </a:spcAft>
              <a:buSzPts val="1120"/>
              <a:buNone/>
              <a:defRPr sz="1600"/>
            </a:lvl1pPr>
            <a:lvl2pPr marL="914400" lvl="1" indent="-228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2pPr>
            <a:lvl3pPr marL="1371600" lvl="2" indent="-228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3pPr>
            <a:lvl4pPr marL="1828800" lvl="3" indent="-228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4pPr>
            <a:lvl5pPr marL="2286000" lvl="4" indent="-228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630"/>
              <a:buNone/>
              <a:defRPr sz="900"/>
            </a:lvl9pPr>
          </a:lstStyle>
          <a:p>
            <a:endParaRPr/>
          </a:p>
        </p:txBody>
      </p:sp>
      <p:sp>
        <p:nvSpPr>
          <p:cNvPr id="72" name="Google Shape;72;p14"/>
          <p:cNvSpPr txBox="1">
            <a:spLocks noGrp="1"/>
          </p:cNvSpPr>
          <p:nvPr>
            <p:ph type="dt" idx="10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4"/>
          <p:cNvSpPr txBox="1">
            <a:spLocks noGrp="1"/>
          </p:cNvSpPr>
          <p:nvPr>
            <p:ph type="ftr" idx="11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4"/>
          <p:cNvSpPr txBox="1">
            <a:spLocks noGrp="1"/>
          </p:cNvSpPr>
          <p:nvPr>
            <p:ph type="sldNum" idx="12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9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5"/>
          <p:cNvSpPr txBox="1"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Geo"/>
              <a:buNone/>
              <a:defRPr sz="4000" b="0" i="0" u="none" strike="noStrike" cap="none">
                <a:solidFill>
                  <a:schemeClr val="lt2"/>
                </a:solidFill>
                <a:latin typeface="Geo"/>
                <a:ea typeface="Geo"/>
                <a:cs typeface="Geo"/>
                <a:sym typeface="Geo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5"/>
          <p:cNvSpPr txBox="1"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21945" algn="l" rtl="0">
              <a:lnSpc>
                <a:spcPct val="110000"/>
              </a:lnSpc>
              <a:spcBef>
                <a:spcPts val="420"/>
              </a:spcBef>
              <a:spcAft>
                <a:spcPts val="0"/>
              </a:spcAft>
              <a:buClr>
                <a:schemeClr val="lt2"/>
              </a:buClr>
              <a:buSzPts val="1470"/>
              <a:buFont typeface="Noto Sans Symbols"/>
              <a:buChar char="◈"/>
              <a:defRPr sz="21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3055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330"/>
              <a:buFont typeface="Noto Sans Symbols"/>
              <a:buChar char="🞚"/>
              <a:defRPr sz="19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164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90"/>
              <a:buFont typeface="Noto Sans Symbols"/>
              <a:buChar char="◈"/>
              <a:defRPr sz="17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5275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050"/>
              <a:buFont typeface="Noto Sans Symbols"/>
              <a:buChar char="🞚"/>
              <a:defRPr sz="15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5275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050"/>
              <a:buFont typeface="Noto Sans Symbols"/>
              <a:buChar char="◈"/>
              <a:defRPr sz="15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0829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Char char="◈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0829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Char char="◈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0829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Char char="◈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0829" algn="l" rtl="0"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980"/>
              <a:buFont typeface="Noto Sans Symbols"/>
              <a:buChar char="◈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5"/>
          <p:cNvSpPr txBox="1">
            <a:spLocks noGrp="1"/>
          </p:cNvSpPr>
          <p:nvPr>
            <p:ph type="dt" idx="10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5"/>
          <p:cNvSpPr txBox="1">
            <a:spLocks noGrp="1"/>
          </p:cNvSpPr>
          <p:nvPr>
            <p:ph type="ftr" idx="11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5"/>
          <p:cNvSpPr txBox="1">
            <a:spLocks noGrp="1"/>
          </p:cNvSpPr>
          <p:nvPr>
            <p:ph type="sldNum" idx="12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jOJu2PRvUlo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1"/>
          <p:cNvSpPr txBox="1">
            <a:spLocks noGrp="1"/>
          </p:cNvSpPr>
          <p:nvPr>
            <p:ph type="ctrTitle"/>
          </p:nvPr>
        </p:nvSpPr>
        <p:spPr>
          <a:xfrm>
            <a:off x="1028019" y="4047270"/>
            <a:ext cx="7080026" cy="1088336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Geo"/>
              <a:buNone/>
            </a:pPr>
            <a:r>
              <a:rPr lang="en-US" sz="4200" dirty="0"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Team Surfers</a:t>
            </a:r>
            <a:endParaRPr dirty="0">
              <a:latin typeface="Times New Roman" panose="02020603050405020304" pitchFamily="18" charset="0"/>
              <a:ea typeface="Cambria Math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151" name="Google Shape;151;p1"/>
          <p:cNvSpPr txBox="1">
            <a:spLocks noGrp="1"/>
          </p:cNvSpPr>
          <p:nvPr>
            <p:ph type="subTitle" idx="1"/>
          </p:nvPr>
        </p:nvSpPr>
        <p:spPr>
          <a:xfrm>
            <a:off x="1028019" y="5375189"/>
            <a:ext cx="7080026" cy="621614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ct val="70000"/>
              <a:buNone/>
            </a:pPr>
            <a:r>
              <a:rPr lang="en-US" sz="2400" dirty="0">
                <a:solidFill>
                  <a:srgbClr val="E7298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Akshika, Neelarun, Amber (surfing the waves!)</a:t>
            </a:r>
            <a:endParaRPr sz="2400" dirty="0">
              <a:solidFill>
                <a:srgbClr val="E7298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ct val="70000"/>
              <a:buNone/>
            </a:pPr>
            <a:r>
              <a:rPr lang="en-US" sz="2400" dirty="0">
                <a:solidFill>
                  <a:srgbClr val="E7298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Mentor: Dr. </a:t>
            </a:r>
            <a:r>
              <a:rPr lang="en-US" sz="2400" dirty="0" err="1">
                <a:solidFill>
                  <a:srgbClr val="E7298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Yangkang</a:t>
            </a:r>
            <a:r>
              <a:rPr lang="en-US" sz="2400" dirty="0">
                <a:solidFill>
                  <a:srgbClr val="E7298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Chen</a:t>
            </a:r>
            <a:endParaRPr sz="2400" dirty="0">
              <a:solidFill>
                <a:srgbClr val="E7298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2" name="Google Shape;152;p1"/>
          <p:cNvPicPr preferRelativeResize="0"/>
          <p:nvPr/>
        </p:nvPicPr>
        <p:blipFill rotWithShape="1">
          <a:blip r:embed="rId4">
            <a:alphaModFix/>
          </a:blip>
          <a:srcRect l="798" t="2669" r="616"/>
          <a:stretch/>
        </p:blipFill>
        <p:spPr>
          <a:xfrm>
            <a:off x="0" y="0"/>
            <a:ext cx="9144000" cy="43222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1" descr="A person surfing on a wave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 t="12230" b="41638"/>
          <a:stretch/>
        </p:blipFill>
        <p:spPr>
          <a:xfrm>
            <a:off x="20" y="-1"/>
            <a:ext cx="9149165" cy="42206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1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00"/>
                                        <p:tgtEl>
                                          <p:spTgt spid="1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"/>
          <p:cNvSpPr txBox="1"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Geo"/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Song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9" name="Google Shape;159;p2"/>
          <p:cNvSpPr txBox="1"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060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70"/>
              <a:buChar char="◈"/>
            </a:pPr>
            <a:r>
              <a:rPr lang="en-US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Waves by Fiji Blue</a:t>
            </a:r>
            <a:endParaRPr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06000" algn="l" rtl="0">
              <a:lnSpc>
                <a:spcPct val="110000"/>
              </a:lnSpc>
              <a:spcBef>
                <a:spcPts val="1020"/>
              </a:spcBef>
              <a:spcAft>
                <a:spcPts val="0"/>
              </a:spcAft>
              <a:buSzPts val="1470"/>
              <a:buChar char="◈"/>
            </a:pPr>
            <a:r>
              <a:rPr lang="en-US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https://www.youtube.com/watch?v=jOJu2PRvUlo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0" name="Google Shape;160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65600" y="3121024"/>
            <a:ext cx="812800" cy="81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"/>
          <p:cNvSpPr txBox="1">
            <a:spLocks noGrp="1"/>
          </p:cNvSpPr>
          <p:nvPr>
            <p:ph type="title"/>
          </p:nvPr>
        </p:nvSpPr>
        <p:spPr>
          <a:xfrm>
            <a:off x="609600" y="438151"/>
            <a:ext cx="8295757" cy="1257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Geo"/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Interpretation of the Project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6" name="Google Shape;166;p3"/>
          <p:cNvSpPr txBox="1">
            <a:spLocks noGrp="1"/>
          </p:cNvSpPr>
          <p:nvPr>
            <p:ph type="body" idx="1"/>
          </p:nvPr>
        </p:nvSpPr>
        <p:spPr>
          <a:xfrm>
            <a:off x="4394056" y="1976361"/>
            <a:ext cx="4749944" cy="37149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060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70"/>
              <a:buChar char="◈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Solving PDE using Physics Informed Neural Networks (PINN)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19999" lvl="1" indent="-269999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260"/>
              <a:buChar char="🞚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Any PDE: Burgers Equation, Navier Stokes Equation, </a:t>
            </a:r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Wave Equation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etc.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19999" lvl="1" indent="-269999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260"/>
              <a:buChar char="🞚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Loss Function incorporates the PDE and initial and boundary conditions as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apriori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information. 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 descr="A screenshot of a document&#10;&#10;Description automatically generated">
            <a:extLst>
              <a:ext uri="{FF2B5EF4-FFF2-40B4-BE49-F238E27FC236}">
                <a16:creationId xmlns:a16="http://schemas.microsoft.com/office/drawing/2014/main" id="{EDA93EF3-A209-C7FC-B41F-915A75681D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010" y="1695451"/>
            <a:ext cx="4476206" cy="408588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4"/>
          <p:cNvSpPr txBox="1">
            <a:spLocks noGrp="1"/>
          </p:cNvSpPr>
          <p:nvPr>
            <p:ph type="title"/>
          </p:nvPr>
        </p:nvSpPr>
        <p:spPr>
          <a:xfrm>
            <a:off x="399990" y="218803"/>
            <a:ext cx="10353762" cy="1257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Geo"/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3 Major Milestones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2" name="Google Shape;172;p4"/>
          <p:cNvSpPr txBox="1">
            <a:spLocks noGrp="1"/>
          </p:cNvSpPr>
          <p:nvPr>
            <p:ph type="body" idx="1"/>
          </p:nvPr>
        </p:nvSpPr>
        <p:spPr>
          <a:xfrm>
            <a:off x="399990" y="1667149"/>
            <a:ext cx="8395667" cy="176185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060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70"/>
              <a:buChar char="◈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1) Understanding the basics of PINN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06000" algn="l" rtl="0">
              <a:lnSpc>
                <a:spcPct val="110000"/>
              </a:lnSpc>
              <a:spcBef>
                <a:spcPts val="1020"/>
              </a:spcBef>
              <a:spcAft>
                <a:spcPts val="0"/>
              </a:spcAft>
              <a:buSzPts val="1470"/>
              <a:buChar char="◈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2) Reproduce Burger’s equation with PINN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06000" algn="l" rtl="0">
              <a:lnSpc>
                <a:spcPct val="110000"/>
              </a:lnSpc>
              <a:spcBef>
                <a:spcPts val="1020"/>
              </a:spcBef>
              <a:spcAft>
                <a:spcPts val="0"/>
              </a:spcAft>
              <a:buSzPts val="1470"/>
              <a:buChar char="◈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3) Produce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wave equation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with PINN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B99C6F-BBC0-A59D-6312-4872B9954F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Check in 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1B63EC-2B85-1E3A-4CF9-54ADF94CDC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Major milestones: working on 1D wave equation 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Minor milestones: creating PowerPoint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Team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responsibilities:</a:t>
            </a:r>
            <a:r>
              <a:rPr lang="en-US" sz="13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/>
              </a:rPr>
              <a:t>Ø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Wingdings"/>
              <a:buChar char="Ø"/>
            </a:pP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Amber: Theory</a:t>
            </a:r>
          </a:p>
          <a:p>
            <a:pPr lvl="1">
              <a:buFont typeface="Wingdings"/>
              <a:buChar char="Ø"/>
            </a:pP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Akshika and Neel: Sensitivity Analysis</a:t>
            </a:r>
          </a:p>
          <a:p>
            <a:pPr lvl="1">
              <a:buFont typeface="Wingdings"/>
              <a:buChar char="Ø"/>
            </a:pP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Akshika and Neel: Implementing wave equation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Planned resources</a:t>
            </a:r>
          </a:p>
          <a:p>
            <a:pPr marL="14859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7581096"/>
      </p:ext>
    </p:extLst>
  </p:cSld>
  <p:clrMapOvr>
    <a:masterClrMapping/>
  </p:clrMapOvr>
</p:sld>
</file>

<file path=ppt/theme/theme1.xml><?xml version="1.0" encoding="utf-8"?>
<a:theme xmlns:a="http://schemas.openxmlformats.org/drawingml/2006/main" name="SlateVTI">
  <a:themeElements>
    <a:clrScheme name="AnalogousFromDarkSeedLeftStep">
      <a:dk1>
        <a:srgbClr val="000000"/>
      </a:dk1>
      <a:lt1>
        <a:srgbClr val="FFFFFF"/>
      </a:lt1>
      <a:dk2>
        <a:srgbClr val="1F1833"/>
      </a:dk2>
      <a:lt2>
        <a:srgbClr val="F0F3F2"/>
      </a:lt2>
      <a:accent1>
        <a:srgbClr val="E72983"/>
      </a:accent1>
      <a:accent2>
        <a:srgbClr val="D517C0"/>
      </a:accent2>
      <a:accent3>
        <a:srgbClr val="AD29E7"/>
      </a:accent3>
      <a:accent4>
        <a:srgbClr val="501DD6"/>
      </a:accent4>
      <a:accent5>
        <a:srgbClr val="2943E7"/>
      </a:accent5>
      <a:accent6>
        <a:srgbClr val="1781D5"/>
      </a:accent6>
      <a:hlink>
        <a:srgbClr val="433FBF"/>
      </a:hlink>
      <a:folHlink>
        <a:srgbClr val="7F7F7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141</Words>
  <Application>Microsoft Macintosh PowerPoint</Application>
  <PresentationFormat>On-screen Show (4:3)</PresentationFormat>
  <Paragraphs>24</Paragraphs>
  <Slides>5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2" baseType="lpstr">
      <vt:lpstr>Arial</vt:lpstr>
      <vt:lpstr>Times New Roman</vt:lpstr>
      <vt:lpstr>Noto Sans Symbols</vt:lpstr>
      <vt:lpstr>Calibri</vt:lpstr>
      <vt:lpstr>Geo</vt:lpstr>
      <vt:lpstr>Wingdings</vt:lpstr>
      <vt:lpstr>SlateVTI</vt:lpstr>
      <vt:lpstr>Team Surfers</vt:lpstr>
      <vt:lpstr>Song</vt:lpstr>
      <vt:lpstr>Interpretation of the Project</vt:lpstr>
      <vt:lpstr>3 Major Milestones</vt:lpstr>
      <vt:lpstr>Check in 2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Rohatgi, Akshika</cp:lastModifiedBy>
  <cp:revision>34</cp:revision>
  <dcterms:created xsi:type="dcterms:W3CDTF">2012-08-24T00:53:15Z</dcterms:created>
  <dcterms:modified xsi:type="dcterms:W3CDTF">2024-10-07T15:03:59Z</dcterms:modified>
</cp:coreProperties>
</file>